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7F1C64-6038-8083-F295-E197104B50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1778518-BAA8-FD24-A19F-99C228C2C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01B9C0-BC7A-F5FE-F813-339DBE91F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A0294-FB45-460A-BC4E-6CB971A6F426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F18320F-FE4C-04FB-98E9-4E60518BE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47A5C6-D03D-33A5-5D4D-0EAB103D1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93C1-4B24-4F4D-A59B-A131A1B300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7173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4BDEED-7D46-6E61-042A-D88AE373A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1714989-7DE0-E747-4016-53FDE232F2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EED3565-6FB8-B9D2-57BF-BC320D702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A0294-FB45-460A-BC4E-6CB971A6F426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E1F232-2744-58AF-947C-0660AD10C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D994D6-8762-9370-E75E-8DF62B34A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93C1-4B24-4F4D-A59B-A131A1B300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54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91476EC-8421-B27E-3EA5-B719AA829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2431D8B-B213-0182-879C-F6812B8A39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5FFBE51-EBF6-1E1E-496E-6D7D68FEC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A0294-FB45-460A-BC4E-6CB971A6F426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4FA421-82CE-6575-9A8D-35DD9EFB5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2C5CB5-F57D-9D6B-7FE7-F1863DA8E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93C1-4B24-4F4D-A59B-A131A1B300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584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28059A-48F7-92B4-235B-BA5497E3E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C85F59-2645-3EDB-D6C8-DFF575904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EED08AB-8C5C-18EB-4E78-2986D4623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A0294-FB45-460A-BC4E-6CB971A6F426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4A2FB41-F464-13FA-3ED4-6A78E47C7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5B44D4-6521-57B8-40D5-912048CA4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93C1-4B24-4F4D-A59B-A131A1B300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1100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2B0051-0659-A9FF-D123-A4436DD47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DDF0BE6-E0B6-71E8-6215-F28D22A6B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A6ABE37-D845-51F8-81FD-9B0BC23F5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A0294-FB45-460A-BC4E-6CB971A6F426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A0F941F-19D8-4196-FC9A-E09A6E567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CAFFA88-B917-ED10-0AB7-455E1483D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93C1-4B24-4F4D-A59B-A131A1B300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52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E3A3AC-AAD1-94F0-ED9E-06AA21FA5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EE0F641-6E2B-8BBF-8F90-F2C044A0F3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74EFB82-4FED-54AB-79AC-4465F7484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42206D2-BFBE-0804-E69D-078D6267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A0294-FB45-460A-BC4E-6CB971A6F426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75A66E4-DF87-FAAB-0580-E5920616B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FBAB88-68B2-5F06-64BC-5CECC7514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93C1-4B24-4F4D-A59B-A131A1B300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017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F87433-37DA-B7F0-9321-F7E9D6D6A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BF70E15-FEC8-A4AE-B81D-F3CBDD1014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35ED9B6-B12D-4C8C-C985-E988001C2C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6A8C47E-8412-7597-B191-BE3E43763C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5E96D4-CD7D-950F-E132-F7635F305C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52A9DF8-D3F9-2A89-6123-E80F4A932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A0294-FB45-460A-BC4E-6CB971A6F426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832BBDA-EA3C-D35C-A940-FC2923B24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9E7F33D-EF9F-AE61-941A-F42FC8E7B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93C1-4B24-4F4D-A59B-A131A1B300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868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1D11DE-51FA-F01E-BCC0-70D0C6D05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CE879C8-155C-A8E6-685D-C04B1303E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A0294-FB45-460A-BC4E-6CB971A6F426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B1A44ED-37E3-19D1-E03F-8708EBE6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1FEF309-5660-E1A0-137E-4E8AA3F5A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93C1-4B24-4F4D-A59B-A131A1B300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895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7F0F7A1-0325-69B9-33A7-AF82BDEE3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A0294-FB45-460A-BC4E-6CB971A6F426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BF1E651-02BF-E07A-7699-635076A5E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A1E2270-91E2-301F-699B-8819BFB2C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93C1-4B24-4F4D-A59B-A131A1B300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922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EE15E5-448E-4DBD-CEB4-51F021EC4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00FC92-5D4A-3105-C866-DAA28C1DB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2D3C138-E705-6F9B-BC1B-FF3274438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DDD07ED-BD11-4B3B-0D52-9B67B2168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A0294-FB45-460A-BC4E-6CB971A6F426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93777FF-46F8-9BE6-C617-733C8DA6A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B442D4-D062-513F-0712-E29962B34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93C1-4B24-4F4D-A59B-A131A1B300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722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2FD996-3287-3B3F-C915-8D6891CAF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DF0B5E8-23CE-DF76-897D-092C39477C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CAD2F6A-454A-1BD3-2210-F522461827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DDBC2AE-1A67-0707-A8D8-1E0C53A91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A0294-FB45-460A-BC4E-6CB971A6F426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3527F9C-E107-97CA-87C1-5308D6ED6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8CEEDD7-565D-AFE8-BCCC-FF5B83096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93C1-4B24-4F4D-A59B-A131A1B300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2448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9055659-EAA6-B6DE-88B5-15F9DA6C3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3F725FD-F395-9AAE-7836-EB3897975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3C5264-60CF-80B9-62D5-7BEAC73B64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3A0294-FB45-460A-BC4E-6CB971A6F426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080AB9-A6BE-B27A-94E7-4A469EA6C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F8552BA-0786-C461-8BC6-7581DF2CD9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E693C1-4B24-4F4D-A59B-A131A1B300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909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, ekran, görüntülem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2D428A95-8E2F-97DC-F260-9E2F15FE7C2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" y="0"/>
            <a:ext cx="1218953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534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Şenol Ersöz</dc:creator>
  <cp:lastModifiedBy>Rabia Sağlamcı</cp:lastModifiedBy>
  <cp:revision>2</cp:revision>
  <dcterms:created xsi:type="dcterms:W3CDTF">2024-11-18T11:42:49Z</dcterms:created>
  <dcterms:modified xsi:type="dcterms:W3CDTF">2025-11-26T08:30:04Z</dcterms:modified>
</cp:coreProperties>
</file>